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20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33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09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5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4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45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8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F498-9097-4AE1-BC90-9DAB6F34ADE5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8471-B451-4BBF-893D-3AF5CB65D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22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2" y="67887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63767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850232" y="2141621"/>
            <a:ext cx="10515600" cy="417495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dirty="0" smtClean="0"/>
              <a:t>Rápida expansión desde el </a:t>
            </a:r>
            <a:r>
              <a:rPr lang="es-ES" dirty="0" smtClean="0"/>
              <a:t>2010 </a:t>
            </a:r>
            <a:r>
              <a:rPr lang="es-ES" dirty="0" smtClean="0"/>
              <a:t>gracias al abandono de los grandes operadores del par </a:t>
            </a:r>
            <a:r>
              <a:rPr lang="es-ES" dirty="0"/>
              <a:t>de </a:t>
            </a:r>
            <a:r>
              <a:rPr lang="es-ES" dirty="0" smtClean="0"/>
              <a:t>cobre y la baja velocidad de las conexiones ADSL existentes.</a:t>
            </a:r>
          </a:p>
          <a:p>
            <a:pPr lvl="0"/>
            <a:r>
              <a:rPr lang="es-ES" dirty="0" smtClean="0"/>
              <a:t>Nuevos radioenlaces en 5 </a:t>
            </a:r>
            <a:r>
              <a:rPr lang="es-ES" dirty="0" err="1" smtClean="0"/>
              <a:t>Ghz</a:t>
            </a:r>
            <a:r>
              <a:rPr lang="es-ES" dirty="0" smtClean="0"/>
              <a:t>. Empresas del poniente almeriense y municipios del río Andarax. Proyectos privados de interconexión de centros.</a:t>
            </a:r>
          </a:p>
          <a:p>
            <a:pPr lvl="0"/>
            <a:r>
              <a:rPr lang="es-ES" dirty="0" smtClean="0"/>
              <a:t>Rapidez en el despliegue y acceso a internet en zonas rurales y sin infraestructura con apenas 1 Mbps de conexión inestable.</a:t>
            </a:r>
            <a:endParaRPr lang="es-ES" dirty="0"/>
          </a:p>
          <a:p>
            <a:pPr lvl="0"/>
            <a:r>
              <a:rPr lang="es-ES" dirty="0" smtClean="0"/>
              <a:t>Operador WiFi con </a:t>
            </a:r>
            <a:r>
              <a:rPr lang="es-ES" dirty="0"/>
              <a:t>4.000 clientes </a:t>
            </a:r>
            <a:r>
              <a:rPr lang="es-ES" dirty="0" smtClean="0"/>
              <a:t>entre residenciales </a:t>
            </a:r>
            <a:r>
              <a:rPr lang="es-ES" dirty="0"/>
              <a:t>y </a:t>
            </a:r>
            <a:r>
              <a:rPr lang="es-ES" dirty="0" smtClean="0"/>
              <a:t>empresas</a:t>
            </a:r>
            <a:r>
              <a:rPr lang="es-ES" dirty="0"/>
              <a:t> </a:t>
            </a:r>
            <a:r>
              <a:rPr lang="es-ES" dirty="0" smtClean="0"/>
              <a:t>y más de 700 </a:t>
            </a:r>
            <a:r>
              <a:rPr lang="es-ES" dirty="0" smtClean="0"/>
              <a:t>conexiones estacionales (residenciales).</a:t>
            </a:r>
            <a:endParaRPr lang="es-ES" dirty="0"/>
          </a:p>
          <a:p>
            <a:pPr lvl="0"/>
            <a:r>
              <a:rPr lang="es-ES" dirty="0" smtClean="0"/>
              <a:t>Instalación y mantenimiento de </a:t>
            </a:r>
            <a:r>
              <a:rPr lang="es-ES" dirty="0"/>
              <a:t>centralitas </a:t>
            </a:r>
            <a:r>
              <a:rPr lang="es-ES" dirty="0" smtClean="0"/>
              <a:t>físicas y virtuales. Expertos en </a:t>
            </a:r>
            <a:r>
              <a:rPr lang="es-ES" dirty="0"/>
              <a:t>telefonía IP</a:t>
            </a:r>
          </a:p>
          <a:p>
            <a:pPr lvl="0"/>
            <a:r>
              <a:rPr lang="es-ES" dirty="0" smtClean="0"/>
              <a:t>Operador </a:t>
            </a:r>
            <a:r>
              <a:rPr lang="es-ES" dirty="0"/>
              <a:t>fibra. </a:t>
            </a:r>
            <a:r>
              <a:rPr lang="es-ES" dirty="0" smtClean="0"/>
              <a:t>Despliegue en Alhama </a:t>
            </a:r>
            <a:r>
              <a:rPr lang="es-ES" dirty="0"/>
              <a:t>de Almería. Inversión propia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2" y="539373"/>
            <a:ext cx="5948112" cy="1122137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436769" y="539373"/>
            <a:ext cx="1929063" cy="1325563"/>
          </a:xfrm>
        </p:spPr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2016</a:t>
            </a:r>
            <a:endParaRPr lang="es-E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1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/>
          <a:lstStyle/>
          <a:p>
            <a:pPr lvl="0"/>
            <a:r>
              <a:rPr lang="es-ES" dirty="0" smtClean="0"/>
              <a:t>Colaboramos con </a:t>
            </a:r>
            <a:r>
              <a:rPr lang="es-ES" dirty="0" err="1" smtClean="0"/>
              <a:t>Cellnex</a:t>
            </a:r>
            <a:r>
              <a:rPr lang="es-ES" dirty="0" smtClean="0"/>
              <a:t> Telecom (Abertis). Nuevos proyectos: Smart </a:t>
            </a:r>
            <a:r>
              <a:rPr lang="es-ES" dirty="0" err="1" smtClean="0"/>
              <a:t>Cities</a:t>
            </a:r>
            <a:endParaRPr lang="es-ES" dirty="0" smtClean="0"/>
          </a:p>
          <a:p>
            <a:pPr lvl="0"/>
            <a:r>
              <a:rPr lang="es-ES" dirty="0" smtClean="0"/>
              <a:t>Inversión propia en LTE. Despliegue inicial de nodos en Roquetas de Mar, El Ejido y Adra. Mejorar ancho de banda y calidad de servicio.</a:t>
            </a:r>
          </a:p>
          <a:p>
            <a:pPr lvl="0"/>
            <a:r>
              <a:rPr lang="es-ES" dirty="0" smtClean="0"/>
              <a:t>Proyecto </a:t>
            </a:r>
            <a:r>
              <a:rPr lang="es-ES" dirty="0" err="1" smtClean="0"/>
              <a:t>Ahímas</a:t>
            </a:r>
            <a:r>
              <a:rPr lang="es-ES" dirty="0" smtClean="0"/>
              <a:t>. Integrador de operadores </a:t>
            </a:r>
            <a:r>
              <a:rPr lang="es-ES" dirty="0" err="1" smtClean="0"/>
              <a:t>WiFi</a:t>
            </a:r>
            <a:r>
              <a:rPr lang="es-ES" dirty="0" smtClean="0"/>
              <a:t> </a:t>
            </a:r>
            <a:r>
              <a:rPr lang="es-ES" dirty="0" smtClean="0"/>
              <a:t>con más de 60.000 clientes en Andalucía</a:t>
            </a:r>
            <a:r>
              <a:rPr lang="es-ES" dirty="0" smtClean="0"/>
              <a:t>. </a:t>
            </a:r>
            <a:r>
              <a:rPr lang="es-ES" dirty="0" smtClean="0"/>
              <a:t>Como consecuencia:</a:t>
            </a:r>
          </a:p>
          <a:p>
            <a:pPr lvl="1"/>
            <a:r>
              <a:rPr lang="es-ES" dirty="0" smtClean="0"/>
              <a:t>Despliegue de fibra en otros municipios</a:t>
            </a:r>
          </a:p>
          <a:p>
            <a:pPr lvl="1"/>
            <a:r>
              <a:rPr lang="es-ES" dirty="0" smtClean="0"/>
              <a:t>Acceso a concursos públicos para la subcontratación integral de las telecomunicaciones (Ayuntamientos)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9562"/>
            <a:ext cx="6225085" cy="124501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545053" y="573839"/>
            <a:ext cx="1929063" cy="1325563"/>
          </a:xfrm>
        </p:spPr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2017</a:t>
            </a:r>
            <a:endParaRPr lang="es-E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5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4463" y="592138"/>
            <a:ext cx="4203032" cy="99444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Proyectos WiFi Ayuntamientos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Requisitos legales: subcontratación vs operador. Rápido despliegue y apoyo en operadores locales para minimizar gastos de mantenimiento. Posibilidades de financiación.</a:t>
            </a:r>
          </a:p>
          <a:p>
            <a:pPr lvl="0"/>
            <a:r>
              <a:rPr lang="es-ES" dirty="0"/>
              <a:t>¿Qué tipo de servicio quiero ofrecer?</a:t>
            </a:r>
          </a:p>
          <a:p>
            <a:pPr lvl="1"/>
            <a:r>
              <a:rPr lang="es-ES" dirty="0" err="1"/>
              <a:t>Autoprestación</a:t>
            </a:r>
            <a:r>
              <a:rPr lang="es-ES" dirty="0"/>
              <a:t> para uso del personal interno, funcionarios, policías, bomberos… bibliotecas municipales y centros educativos.</a:t>
            </a:r>
          </a:p>
          <a:p>
            <a:pPr lvl="1"/>
            <a:r>
              <a:rPr lang="es-ES" dirty="0"/>
              <a:t>Servicios municipales a ciudadanos para acceso a webs de administraciones públicas.</a:t>
            </a:r>
          </a:p>
          <a:p>
            <a:pPr lvl="1"/>
            <a:r>
              <a:rPr lang="es-ES" dirty="0"/>
              <a:t>Acceso a internet de los ciudadanos en zonas públicas delimitadas geográficamente.</a:t>
            </a:r>
          </a:p>
          <a:p>
            <a:pPr lvl="1"/>
            <a:r>
              <a:rPr lang="es-ES" dirty="0"/>
              <a:t>Acceso a internet de los ciudadanos desde sus casas…256 </a:t>
            </a:r>
            <a:r>
              <a:rPr lang="es-ES" dirty="0" smtClean="0"/>
              <a:t>kbps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3" y="592138"/>
            <a:ext cx="4901610" cy="9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6748" y="2081665"/>
            <a:ext cx="3609473" cy="3091913"/>
          </a:xfrm>
        </p:spPr>
        <p:txBody>
          <a:bodyPr>
            <a:noAutofit/>
          </a:bodyPr>
          <a:lstStyle/>
          <a:p>
            <a:r>
              <a:rPr lang="es-ES" dirty="0" smtClean="0"/>
              <a:t>FASES: </a:t>
            </a:r>
          </a:p>
          <a:p>
            <a:r>
              <a:rPr lang="es-ES" dirty="0" smtClean="0"/>
              <a:t>1º.-Redacción </a:t>
            </a:r>
            <a:r>
              <a:rPr lang="es-ES" dirty="0"/>
              <a:t>de proyecto técnico. </a:t>
            </a:r>
            <a:endParaRPr lang="es-ES" dirty="0" smtClean="0"/>
          </a:p>
          <a:p>
            <a:r>
              <a:rPr lang="es-ES" dirty="0" smtClean="0"/>
              <a:t>2º.-Ejecución. </a:t>
            </a:r>
          </a:p>
          <a:p>
            <a:r>
              <a:rPr lang="es-ES" dirty="0" smtClean="0"/>
              <a:t>3º.-Mantenimiento posterior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570"/>
            <a:ext cx="3818021" cy="76360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87126" y="260150"/>
            <a:ext cx="4203032" cy="994444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Proyectos WiFi Ayuntamientos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63" y="1254593"/>
            <a:ext cx="6485021" cy="52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2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0" y="0"/>
            <a:ext cx="501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80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302</Words>
  <Application>Microsoft Office PowerPoint</Application>
  <PresentationFormat>Personalizado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2016</vt:lpstr>
      <vt:lpstr>2017</vt:lpstr>
      <vt:lpstr>Proyectos WiFi Ayuntamientos</vt:lpstr>
      <vt:lpstr>Proyectos WiFi Ayuntamientos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Montoya</dc:creator>
  <cp:lastModifiedBy>Gabi</cp:lastModifiedBy>
  <cp:revision>15</cp:revision>
  <dcterms:created xsi:type="dcterms:W3CDTF">2016-11-23T00:18:55Z</dcterms:created>
  <dcterms:modified xsi:type="dcterms:W3CDTF">2016-11-23T08:35:17Z</dcterms:modified>
</cp:coreProperties>
</file>